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7772400" cy="10058400"/>
  <p:notesSz cx="7077075" cy="9363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928" autoAdjust="0"/>
    <p:restoredTop sz="94660"/>
  </p:normalViewPr>
  <p:slideViewPr>
    <p:cSldViewPr>
      <p:cViewPr varScale="1">
        <p:scale>
          <a:sx n="60" d="100"/>
          <a:sy n="60" d="100"/>
        </p:scale>
        <p:origin x="2214" y="7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8104" y="914400"/>
            <a:ext cx="7476192" cy="2892469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600" dirty="0" smtClean="0">
                <a:latin typeface="Century Gothic" panose="020B0502020202020204" pitchFamily="34" charset="0"/>
                <a:cs typeface="Arial" pitchFamily="34" charset="0"/>
              </a:rPr>
              <a:t>This week’s Spelling Words: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1.____________________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_          6.____________________          11.____________________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2._____________________          7.____________________          12._____________________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3._____________________          8._____________________         13._____________________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4._____________________	          9._____________________         14._____________________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ts val="1114"/>
              </a:spcAft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5._____________________         10._____________________         15._____________________</a:t>
            </a:r>
            <a:endParaRPr lang="en-US" altLang="en-US" sz="1400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8104" y="190416"/>
            <a:ext cx="7228049" cy="84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Kristen ITC" pitchFamily="66" charset="0"/>
                <a:ea typeface="Times New Roman" pitchFamily="18" charset="0"/>
                <a:cs typeface="Arial" pitchFamily="34" charset="0"/>
              </a:rPr>
              <a:t>Name_____________________________________________</a:t>
            </a:r>
            <a:endParaRPr lang="en-US" altLang="en-US" sz="1200" dirty="0">
              <a:latin typeface="Kristen ITC" pitchFamily="66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latin typeface="Kristen ITC" pitchFamily="66" charset="0"/>
              <a:ea typeface="Times New Roman" pitchFamily="18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700" dirty="0" smtClean="0">
                <a:latin typeface="Kristen ITC" panose="03050502040202030202" pitchFamily="66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lang="en-US" altLang="en-US" sz="1800" dirty="0" smtClean="0">
                <a:latin typeface="Kristen ITC" panose="03050502040202030202" pitchFamily="66" charset="0"/>
                <a:ea typeface="Times New Roman" pitchFamily="18" charset="0"/>
                <a:cs typeface="Arial" pitchFamily="34" charset="0"/>
              </a:rPr>
              <a:t>Homework: Due Friday</a:t>
            </a:r>
            <a:endParaRPr lang="en-US" altLang="en-US" sz="1800" dirty="0">
              <a:latin typeface="Kristen ITC" panose="03050502040202030202" pitchFamily="66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4552" y="4190999"/>
            <a:ext cx="7243296" cy="26429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u="sng" dirty="0" smtClean="0">
                <a:latin typeface="Century Gothic" panose="020B0502020202020204" pitchFamily="34" charset="0"/>
                <a:cs typeface="Arial" pitchFamily="34" charset="0"/>
              </a:rPr>
              <a:t>Spelling Activities: (choose 3)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400" u="sng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Write words 3 times each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Choose 5 words and write a 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powerful sentence with each word. 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(extend your sentence by answering why, where, or how) Try to use adjectives!</a:t>
            </a:r>
            <a:endParaRPr lang="en-US" altLang="en-US" sz="14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ABC Order </a:t>
            </a:r>
            <a:endParaRPr lang="en-US" altLang="en-US" sz="14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Type your words on a computer and print out.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latin typeface="Century Gothic" panose="020B0502020202020204" pitchFamily="34" charset="0"/>
                <a:cs typeface="Arial" pitchFamily="34" charset="0"/>
              </a:rPr>
              <a:t>SpellingCity.com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-  Parents initial here X_________________</a:t>
            </a:r>
            <a:endParaRPr lang="en-US" altLang="en-US" sz="14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Vowel Highlight (</a:t>
            </a:r>
            <a:r>
              <a:rPr lang="en-US" altLang="en-US" sz="1400" dirty="0" err="1" smtClean="0">
                <a:latin typeface="Century Gothic" panose="020B0502020202020204" pitchFamily="34" charset="0"/>
                <a:cs typeface="Arial" pitchFamily="34" charset="0"/>
              </a:rPr>
              <a:t>a,e,i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, o, u)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Rainbow words- write </a:t>
            </a:r>
            <a:r>
              <a:rPr lang="en-US" altLang="en-US" sz="1400" i="1" dirty="0" smtClean="0">
                <a:latin typeface="Century Gothic" panose="020B0502020202020204" pitchFamily="34" charset="0"/>
                <a:cs typeface="Arial" pitchFamily="34" charset="0"/>
              </a:rPr>
              <a:t>each</a:t>
            </a: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 word in 3 different colors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Write a story using at least 8 words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entury Gothic" panose="020B0502020202020204" pitchFamily="34" charset="0"/>
                <a:cs typeface="Arial" pitchFamily="34" charset="0"/>
              </a:rPr>
              <a:t>Practice Test- write misspelled words 3 times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 smtClean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 smtClean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 smtClean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Kristen ITC" panose="03050502040202030202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latin typeface="Century Gothic" panose="020B0502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Century Gothic" panose="020B0502020202020204" pitchFamily="34" charset="0"/>
                <a:cs typeface="Arial" pitchFamily="34" charset="0"/>
              </a:rPr>
              <a:t>                        </a:t>
            </a:r>
            <a:r>
              <a:rPr lang="en-US" altLang="en-US" sz="1600" dirty="0" smtClean="0">
                <a:latin typeface="Century Gothic" panose="020B0502020202020204" pitchFamily="34" charset="0"/>
                <a:cs typeface="Arial" pitchFamily="34" charset="0"/>
              </a:rPr>
              <a:t>      </a:t>
            </a:r>
            <a:endParaRPr lang="en-US" altLang="en-US" sz="1600" dirty="0">
              <a:latin typeface="Century Gothic" panose="020B0502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latin typeface="Century Gothic" panose="020B0502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latin typeface="AbcTeacher" pitchFamily="2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60754" y="6934201"/>
            <a:ext cx="7471832" cy="314664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u="sng" dirty="0">
                <a:latin typeface="Kristen ITC" panose="03050502040202030202" pitchFamily="66" charset="0"/>
                <a:cs typeface="Arial" pitchFamily="34" charset="0"/>
              </a:rPr>
              <a:t>Reading Log          </a:t>
            </a:r>
          </a:p>
          <a:p>
            <a:pPr fontAlgn="base">
              <a:spcBef>
                <a:spcPct val="0"/>
              </a:spcBef>
              <a:spcAft>
                <a:spcPts val="1114"/>
              </a:spcAft>
            </a:pPr>
            <a:r>
              <a:rPr lang="en-US" altLang="en-US" sz="1300" dirty="0">
                <a:latin typeface="Century Gothic" panose="020B0502020202020204" pitchFamily="34" charset="0"/>
                <a:cs typeface="Arial" pitchFamily="34" charset="0"/>
              </a:rPr>
              <a:t>Please read 20 minutes each day and record below (reading to, with, and by parents). </a:t>
            </a:r>
          </a:p>
          <a:p>
            <a:pPr fontAlgn="base">
              <a:spcBef>
                <a:spcPct val="0"/>
              </a:spcBef>
              <a:spcAft>
                <a:spcPts val="1114"/>
              </a:spcAft>
            </a:pPr>
            <a:endParaRPr lang="en-US" altLang="en-US" sz="600" dirty="0">
              <a:latin typeface="Century Gothic" panose="020B050202020202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114"/>
              </a:spcAft>
            </a:pPr>
            <a:r>
              <a:rPr lang="en-US" altLang="en-US" sz="1300" dirty="0">
                <a:latin typeface="Comic Sans MS" pitchFamily="66" charset="0"/>
                <a:cs typeface="Arial" pitchFamily="34" charset="0"/>
              </a:rPr>
              <a:t>	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09884"/>
              </p:ext>
            </p:extLst>
          </p:nvPr>
        </p:nvGraphicFramePr>
        <p:xfrm>
          <a:off x="215075" y="7500987"/>
          <a:ext cx="7417511" cy="2328813"/>
        </p:xfrm>
        <a:graphic>
          <a:graphicData uri="http://schemas.openxmlformats.org/drawingml/2006/table">
            <a:tbl>
              <a:tblPr firstRow="1" firstCol="1" bandRow="1"/>
              <a:tblGrid>
                <a:gridCol w="980351"/>
                <a:gridCol w="4671974"/>
                <a:gridCol w="797354"/>
                <a:gridCol w="967832"/>
              </a:tblGrid>
              <a:tr h="6110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Title of a book read: 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(students should practice writing titles)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Parent</a:t>
                      </a:r>
                      <a:r>
                        <a:rPr lang="en-US" sz="120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 Initials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Did you like the book?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Mon.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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Tues.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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Wed.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n-US" sz="150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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Thurs.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n-US" sz="1500" dirty="0">
                          <a:effectLst/>
                          <a:latin typeface="Comic Sans MS"/>
                          <a:ea typeface="Times New Roman"/>
                          <a:sym typeface="Wingdings"/>
                        </a:rPr>
                        <a:t>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9259" marR="6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55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184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AbcTeacher</vt:lpstr>
      <vt:lpstr>Arial</vt:lpstr>
      <vt:lpstr>Calibri</vt:lpstr>
      <vt:lpstr>Century Gothic</vt:lpstr>
      <vt:lpstr>Comic Sans MS</vt:lpstr>
      <vt:lpstr>Kristen ITC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Edna-Albert BYERS</cp:lastModifiedBy>
  <cp:revision>24</cp:revision>
  <cp:lastPrinted>2015-08-16T23:30:01Z</cp:lastPrinted>
  <dcterms:created xsi:type="dcterms:W3CDTF">2006-08-16T00:00:00Z</dcterms:created>
  <dcterms:modified xsi:type="dcterms:W3CDTF">2015-08-16T23:30:11Z</dcterms:modified>
</cp:coreProperties>
</file>